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950" r:id="rId2"/>
    <p:sldId id="1090" r:id="rId3"/>
    <p:sldId id="1059" r:id="rId4"/>
    <p:sldId id="1055" r:id="rId5"/>
    <p:sldId id="1095" r:id="rId6"/>
    <p:sldId id="1096" r:id="rId7"/>
    <p:sldId id="1097" r:id="rId8"/>
    <p:sldId id="1098" r:id="rId9"/>
    <p:sldId id="453" r:id="rId10"/>
    <p:sldId id="447" r:id="rId11"/>
    <p:sldId id="448" r:id="rId12"/>
    <p:sldId id="449" r:id="rId13"/>
    <p:sldId id="616" r:id="rId14"/>
    <p:sldId id="707" r:id="rId15"/>
    <p:sldId id="708" r:id="rId16"/>
    <p:sldId id="1056" r:id="rId17"/>
    <p:sldId id="954" r:id="rId18"/>
    <p:sldId id="1010" r:id="rId19"/>
    <p:sldId id="1094" r:id="rId20"/>
    <p:sldId id="1032" r:id="rId21"/>
    <p:sldId id="1046" r:id="rId22"/>
    <p:sldId id="1047" r:id="rId23"/>
    <p:sldId id="1093" r:id="rId24"/>
    <p:sldId id="1043" r:id="rId25"/>
    <p:sldId id="956" r:id="rId26"/>
    <p:sldId id="1033" r:id="rId27"/>
    <p:sldId id="1091" r:id="rId28"/>
    <p:sldId id="1092" r:id="rId29"/>
    <p:sldId id="1084" r:id="rId30"/>
    <p:sldId id="946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615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385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27/11/2023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3</a:t>
            </a:r>
            <a:r>
              <a:rPr lang="en-US" sz="2400" baseline="30000" dirty="0">
                <a:solidFill>
                  <a:schemeClr val="bg1"/>
                </a:solidFill>
              </a:rPr>
              <a:t>rd</a:t>
            </a:r>
            <a:r>
              <a:rPr lang="en-US" sz="2400" dirty="0">
                <a:solidFill>
                  <a:schemeClr val="bg1"/>
                </a:solidFill>
              </a:rPr>
              <a:t> December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7CFA0-A95E-9360-2CBA-AACF388E4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351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C7B9AB-58B0-71F0-A094-471632581917}"/>
              </a:ext>
            </a:extLst>
          </p:cNvPr>
          <p:cNvSpPr txBox="1"/>
          <p:nvPr/>
        </p:nvSpPr>
        <p:spPr>
          <a:xfrm>
            <a:off x="1691680" y="260648"/>
            <a:ext cx="600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Christmas </a:t>
            </a:r>
            <a:r>
              <a:rPr lang="en-GB" dirty="0" err="1">
                <a:solidFill>
                  <a:schemeClr val="bg1"/>
                </a:solidFill>
              </a:rPr>
              <a:t>Celebrationson</a:t>
            </a:r>
            <a:r>
              <a:rPr lang="en-GB" dirty="0">
                <a:solidFill>
                  <a:schemeClr val="bg1"/>
                </a:solidFill>
              </a:rPr>
              <a:t> 8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in Hoo Square at 6pm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B43E3-B54D-2012-DF27-232E3C3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9144000" cy="4030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F5CE2F-6E74-DEFB-D7E6-FCE833A63907}"/>
              </a:ext>
            </a:extLst>
          </p:cNvPr>
          <p:cNvSpPr txBox="1"/>
          <p:nvPr/>
        </p:nvSpPr>
        <p:spPr>
          <a:xfrm>
            <a:off x="1475656" y="5435932"/>
            <a:ext cx="7013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Practice on Monday 4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at Dele &amp; Florence house.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Contact Dele/Florence if you are interested  and want to sing in our choir</a:t>
            </a:r>
          </a:p>
        </p:txBody>
      </p:sp>
    </p:spTree>
    <p:extLst>
      <p:ext uri="{BB962C8B-B14F-4D97-AF65-F5344CB8AC3E}">
        <p14:creationId xmlns:p14="http://schemas.microsoft.com/office/powerpoint/2010/main" val="403154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B602F-CBEA-2DC1-ED83-CA5E69763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0327E-46D5-0CA4-F631-BE4C2FBF4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469FB-EC2E-5EAC-517B-835B7B04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239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30EE-DD4C-8715-8FBC-9C04CB85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FA826-FBA1-64AA-4367-0CF15C9DF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724DB-916E-B6F7-FD29-7E8EA5964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53" y="44624"/>
            <a:ext cx="6970699" cy="678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222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166E-6075-6864-85BC-506A38DF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B35F-C7F7-ED6B-84AC-D006DD97F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C1567-D44D-1DA7-6F22-A90F02D07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13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Joy To The World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7100235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George </a:t>
            </a:r>
            <a:r>
              <a:rPr lang="en-GB" sz="1200" dirty="0" err="1">
                <a:solidFill>
                  <a:schemeClr val="bg1"/>
                </a:solidFill>
              </a:rPr>
              <a:t>Frideric</a:t>
            </a:r>
            <a:r>
              <a:rPr lang="en-GB" sz="1200" dirty="0">
                <a:solidFill>
                  <a:schemeClr val="bg1"/>
                </a:solidFill>
              </a:rPr>
              <a:t> Handel | Isaac Watts | </a:t>
            </a:r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2017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06167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Lord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earth receive her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heart prepare Him room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</a:t>
            </a:r>
            <a:r>
              <a:rPr lang="en-GB" sz="4000" dirty="0" err="1">
                <a:solidFill>
                  <a:schemeClr val="bg1"/>
                </a:solidFill>
              </a:rPr>
              <a:t>heaven</a:t>
            </a:r>
            <a:r>
              <a:rPr lang="en-GB" sz="4000" dirty="0">
                <a:solidFill>
                  <a:schemeClr val="bg1"/>
                </a:solidFill>
              </a:rPr>
              <a:t> and nature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2790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Saviour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men their songs employ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While fields and floods rocks hills and plains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</a:t>
            </a:r>
            <a:r>
              <a:rPr lang="en-GB" sz="4000" dirty="0" err="1">
                <a:solidFill>
                  <a:schemeClr val="bg1"/>
                </a:solidFill>
              </a:rPr>
              <a:t>repeat</a:t>
            </a:r>
            <a:r>
              <a:rPr lang="en-GB" sz="4000" dirty="0">
                <a:solidFill>
                  <a:schemeClr val="bg1"/>
                </a:solidFill>
              </a:rPr>
              <a:t> the sounding joy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63809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rules the world with truth and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makes the nations prove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glories of His righteousness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and wonders of His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4273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8229</TotalTime>
  <Words>613</Words>
  <Application>Microsoft Office PowerPoint</Application>
  <PresentationFormat>On-screen Show (4:3)</PresentationFormat>
  <Paragraphs>93</Paragraphs>
  <Slides>30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426</cp:revision>
  <dcterms:created xsi:type="dcterms:W3CDTF">2019-09-23T12:06:27Z</dcterms:created>
  <dcterms:modified xsi:type="dcterms:W3CDTF">2023-11-27T10:45:53Z</dcterms:modified>
</cp:coreProperties>
</file>

<file path=docProps/thumbnail.jpeg>
</file>